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46982B-173B-264F-8E38-2AC8E84389E5}" v="1" dt="2026-04-13T08:32:37.1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16" d="100"/>
          <a:sy n="116" d="100"/>
        </p:scale>
        <p:origin x="8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CF03DB5-3BFA-213A-F6B7-155CA1E8C2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462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C8FE398-6A55-1DAA-7252-180CE2AF9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4C5CD05-B97C-5BC2-77E1-83B88C0BD0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741C8AD-AD29-4863-F58D-F7481BC09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21/08/2026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E376732-D480-54B4-053B-DA59A12F4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A4E2D34-36B2-1AF9-4F03-9E8EE259A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8619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FC4375E-DE77-F793-7D53-93418101D1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1DA706F-B9C8-0F7E-409E-34E936BE6B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3CCE98A-37D4-DBDD-855E-D160C38396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21/08/2026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FD03B4B-DD9B-8A2B-E361-A03405A911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504D9B9-4DCD-EB43-4ADD-31978F1867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0216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63845E-D7EA-180B-DCA7-9E33E00BEE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91255E8-2D3A-3115-1A01-264B8C9003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AFB3E58-45A5-6561-A9F4-526D9B3A4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21/08/2026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8DE1230-4F83-7263-362E-85786A2AAD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578BB21-67F3-BB10-14B8-742ADFB7D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6549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6641624-3F3C-B041-1F22-ABABE5270C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9FC4370-1986-C29E-C79B-11C5BE6F68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D1B39B1-F927-BC2B-C299-970EF4B11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21/08/2026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D746D91-AD9C-5503-87AA-1BCEF0492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48B72BA-9FFA-1EEA-5BFB-B18F2A491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4735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2157AE-3AA2-46C7-4756-C22899E78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0015751-584F-119B-AA5B-3D7281B9E6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6CE294C-1A38-56F4-FDE2-C81487C33F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24D1F06-AE59-201E-8DB5-81D33DA93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21/08/2026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C950E71-1241-A058-9F0F-4C8E816FD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D0C51D8-CCF2-F4B4-D9C8-32A00491CD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9599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ACA8F4-1C1D-189B-D49A-5E5A11E31F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14A559C-1D83-EBB1-48BE-5CAD0B8812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E40747E-3020-B133-0BCB-A94F0928F9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F798FE68-1176-DEF9-D2D9-78797D5815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5C16372-7546-EF1C-7A85-AAC87E8726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E5404C6F-3F30-7531-DBDE-D23A43CD37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21/08/2026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F985B7-FCC6-1CC3-5B71-D7109391A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5A7673D-F84D-B74F-6249-BCA7FD135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399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8BAF64-2F85-F4F8-AA93-06C9973AC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9E9BBDD-ABB5-95DE-95EE-EFB571E13B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21/08/2026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DDD264B-8C2B-0307-3F47-6AE7A79AE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F84E4AF-9F8C-738E-9C31-216E0ED77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7593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AEEC3FB-28B1-1D3C-5B4F-40DB3A3D7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21/08/2026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563BA38-D17C-A944-A885-4197DF8AF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403A61C-4448-AD7D-0284-B20F72C3E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19445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623D85-FBA1-7A20-7F78-52FD21872B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2936FE9-99BE-37BE-7FED-234F346D5C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A8B18FD-8683-0019-C30C-B1DF8EAF5B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F369E0A-AF03-933C-013E-FBD5ECEAD2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21/08/2026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7E1F05B-6069-F78E-E235-283948647C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E30A1EA-6C94-5694-D950-295CF7F76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754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7FEFDE-08A6-468B-D7BC-60A520ED94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C69D2EE-2897-2D19-F275-D176FCF60E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158561A-B9C8-5C09-0E77-81709CEF79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2FE65A9-B21A-8ACE-7A9F-BA2829DEE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0724-E60F-5E47-957D-F524553D94E0}" type="datetimeFigureOut">
              <a:rPr lang="fr-FR" smtClean="0"/>
              <a:t>21/08/2026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3CB3287-124E-3EDA-0708-844A54BD7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04F4151-F295-A954-B68F-2FB5694F8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0305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667717E9-6F0E-0209-507A-376FFF124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2E75E02-8EE5-5A25-3D43-A006FC8248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AFC6D4B-0EE4-52EA-A151-9B72C80DB0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280724-E60F-5E47-957D-F524553D94E0}" type="datetimeFigureOut">
              <a:rPr lang="fr-FR" smtClean="0"/>
              <a:t>21/08/2026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B6B4AA2-6860-C5EE-E09E-54F90079BF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3C1D17B-D483-89F5-1285-E8FE12F2A8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21F12A2-D281-6649-8FEA-AAF408F3638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1509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574638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5e3e863-e495-4ff0-8ada-7fcbe9d82698">
      <Terms xmlns="http://schemas.microsoft.com/office/infopath/2007/PartnerControls"/>
    </lcf76f155ced4ddcb4097134ff3c332f>
    <TaxCatchAll xmlns="25f40283-d6de-4d59-9d98-ef9ab82f12b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E39B1C7D9E99A4EA19C21C763766C60" ma:contentTypeVersion="19" ma:contentTypeDescription="Crée un document." ma:contentTypeScope="" ma:versionID="f7f48f813dcee6c2ccb0f8eb8ab5ac63">
  <xsd:schema xmlns:xsd="http://www.w3.org/2001/XMLSchema" xmlns:xs="http://www.w3.org/2001/XMLSchema" xmlns:p="http://schemas.microsoft.com/office/2006/metadata/properties" xmlns:ns2="c5e3e863-e495-4ff0-8ada-7fcbe9d82698" xmlns:ns3="25f40283-d6de-4d59-9d98-ef9ab82f12be" targetNamespace="http://schemas.microsoft.com/office/2006/metadata/properties" ma:root="true" ma:fieldsID="72488a48987a22fda4f970be778d2f87" ns2:_="" ns3:_="">
    <xsd:import namespace="c5e3e863-e495-4ff0-8ada-7fcbe9d82698"/>
    <xsd:import namespace="25f40283-d6de-4d59-9d98-ef9ab82f12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e3e863-e495-4ff0-8ada-7fcbe9d8269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0d3e225c-4d5c-4b9f-93b4-516fbe9c43d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f40283-d6de-4d59-9d98-ef9ab82f12be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62e7fe9-8ace-4d74-b745-d977de374dd9}" ma:internalName="TaxCatchAll" ma:showField="CatchAllData" ma:web="25f40283-d6de-4d59-9d98-ef9ab82f12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E9EF52D-7C37-4B25-9FE4-BD2CBAE52C4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860869A-A6DE-4885-8495-522A91BCE38D}">
  <ds:schemaRefs>
    <ds:schemaRef ds:uri="http://purl.org/dc/elements/1.1/"/>
    <ds:schemaRef ds:uri="http://schemas.microsoft.com/office/2006/documentManagement/types"/>
    <ds:schemaRef ds:uri="http://www.w3.org/XML/1998/namespace"/>
    <ds:schemaRef ds:uri="http://purl.org/dc/dcmitype/"/>
    <ds:schemaRef ds:uri="c5e3e863-e495-4ff0-8ada-7fcbe9d82698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25f40283-d6de-4d59-9d98-ef9ab82f12b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4C11F05-D49A-4700-9A1E-B30D456B56F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5e3e863-e495-4ff0-8ada-7fcbe9d82698"/>
    <ds:schemaRef ds:uri="25f40283-d6de-4d59-9d98-ef9ab82f12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Macintosh PowerPoint</Application>
  <PresentationFormat>Grand écran</PresentationFormat>
  <Paragraphs>0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Thème Office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Perrine Neel</dc:creator>
  <cp:keywords/>
  <dc:description/>
  <cp:lastModifiedBy>Perrine Neel</cp:lastModifiedBy>
  <cp:revision>2</cp:revision>
  <dcterms:created xsi:type="dcterms:W3CDTF">2026-03-16T10:04:30Z</dcterms:created>
  <dcterms:modified xsi:type="dcterms:W3CDTF">2026-08-21T08:45:20Z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0x0101000E39B1C7D9E99A4EA19C21C763766C60</vt:lpwstr>
  </property>
</Properties>
</file>